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5" r:id="rId28"/>
    <p:sldId id="288" r:id="rId29"/>
    <p:sldId id="260" r:id="rId30"/>
    <p:sldId id="262" r:id="rId31"/>
    <p:sldId id="263" r:id="rId32"/>
    <p:sldId id="264" r:id="rId33"/>
    <p:sldId id="265" r:id="rId34"/>
    <p:sldId id="267" r:id="rId35"/>
    <p:sldId id="274" r:id="rId36"/>
  </p:sldIdLst>
  <p:sldSz cx="9144000" cy="5143500" type="screen16x9"/>
  <p:notesSz cx="6858000" cy="9144000"/>
  <p:embeddedFontLst>
    <p:embeddedFont>
      <p:font typeface="Oswald" pitchFamily="2" charset="77"/>
      <p:regular r:id="rId38"/>
      <p:bold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79561"/>
  </p:normalViewPr>
  <p:slideViewPr>
    <p:cSldViewPr snapToGrid="0">
      <p:cViewPr>
        <p:scale>
          <a:sx n="152" d="100"/>
          <a:sy n="152" d="100"/>
        </p:scale>
        <p:origin x="96"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Identifizierte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4994500" y="4261211"/>
            <a:ext cx="4447051" cy="707886"/>
          </a:xfrm>
          <a:prstGeom prst="rect">
            <a:avLst/>
          </a:prstGeom>
        </p:spPr>
        <p:txBody>
          <a:bodyPr wrap="none">
            <a:spAutoFit/>
          </a:bodyPr>
          <a:lstStyle/>
          <a:p>
            <a:pPr marL="139700">
              <a:buSzPts val="1400"/>
              <a:defRPr/>
            </a:pPr>
            <a:endParaRPr lang="de-DE" sz="1000" dirty="0">
              <a:highlight>
                <a:srgbClr val="FFFF00"/>
              </a:highlight>
            </a:endParaRPr>
          </a:p>
          <a:p>
            <a:pPr marL="139700">
              <a:buSzPts val="1400"/>
              <a:defRPr/>
            </a:pPr>
            <a:r>
              <a:rPr lang="de-DE" sz="1000" dirty="0">
                <a:highlight>
                  <a:srgbClr val="FFFF00"/>
                </a:highlight>
              </a:rPr>
              <a:t>#TODO: Titel fehlt (Deutschland Marge in Jahre in Titel miteinbeziehen)</a:t>
            </a:r>
          </a:p>
          <a:p>
            <a:pPr marL="139700">
              <a:buSzPts val="1400"/>
              <a:defRPr/>
            </a:pPr>
            <a:r>
              <a:rPr lang="de-DE" sz="1000" dirty="0">
                <a:highlight>
                  <a:srgbClr val="FFFF00"/>
                </a:highlight>
              </a:rPr>
              <a:t># Y-Achse: Durchschnitt Beschriftung fehlt</a:t>
            </a:r>
          </a:p>
          <a:p>
            <a:pPr marL="139700">
              <a:buSzPts val="1400"/>
              <a:defRPr/>
            </a:pPr>
            <a:r>
              <a:rPr lang="de-DE" sz="1000" dirty="0">
                <a:highlight>
                  <a:srgbClr val="FFFF00"/>
                </a:highlight>
              </a:rPr>
              <a:t># Nach Deutschland filtern</a:t>
            </a:r>
          </a:p>
        </p:txBody>
      </p:sp>
      <p:sp>
        <p:nvSpPr>
          <p:cNvPr id="2" name="Textfeld 1">
            <a:extLst>
              <a:ext uri="{FF2B5EF4-FFF2-40B4-BE49-F238E27FC236}">
                <a16:creationId xmlns:a16="http://schemas.microsoft.com/office/drawing/2014/main" id="{CF2A8962-6C28-384E-9AA5-D79B2A460693}"/>
              </a:ext>
            </a:extLst>
          </p:cNvPr>
          <p:cNvSpPr txBox="1"/>
          <p:nvPr/>
        </p:nvSpPr>
        <p:spPr>
          <a:xfrm>
            <a:off x="6481482" y="1326776"/>
            <a:ext cx="2070847" cy="307777"/>
          </a:xfrm>
          <a:prstGeom prst="rect">
            <a:avLst/>
          </a:prstGeom>
          <a:noFill/>
        </p:spPr>
        <p:txBody>
          <a:bodyPr wrap="square" rtlCol="0">
            <a:spAutoFit/>
          </a:bodyPr>
          <a:lstStyle/>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422334" y="1147293"/>
            <a:ext cx="4460917" cy="2751864"/>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423876" y="4590468"/>
            <a:ext cx="3567002" cy="553998"/>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a:p>
            <a:pPr marL="139700">
              <a:buSzPts val="1400"/>
              <a:defRPr/>
            </a:pPr>
            <a:r>
              <a:rPr lang="de-DE" sz="1000" dirty="0">
                <a:highlight>
                  <a:srgbClr val="FFFF00"/>
                </a:highlight>
              </a:rPr>
              <a:t># Nach Deutschland filtern</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2677656"/>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endParaRPr lang="de-DE" dirty="0"/>
          </a:p>
          <a:p>
            <a:endParaRPr lang="de-DE" dirty="0"/>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pPr marL="285750" indent="-285750">
              <a:buFontTx/>
              <a:buChar char="-"/>
            </a:pPr>
            <a:endParaRPr lang="de-DE" dirty="0">
              <a:sym typeface="Wingdings" pitchFamily="2" charset="2"/>
            </a:endParaRP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1837</Words>
  <Application>Microsoft Macintosh PowerPoint</Application>
  <PresentationFormat>Bildschirmpräsentation (16:9)</PresentationFormat>
  <Paragraphs>442</Paragraphs>
  <Slides>35</Slides>
  <Notes>34</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35</vt:i4>
      </vt:variant>
    </vt:vector>
  </HeadingPairs>
  <TitlesOfParts>
    <vt:vector size="39"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Identifizierte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94</cp:revision>
  <dcterms:modified xsi:type="dcterms:W3CDTF">2021-02-15T14:16:04Z</dcterms:modified>
</cp:coreProperties>
</file>